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1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11"/>
    <p:restoredTop sz="94702"/>
  </p:normalViewPr>
  <p:slideViewPr>
    <p:cSldViewPr snapToGrid="0" snapToObjects="1">
      <p:cViewPr varScale="1">
        <p:scale>
          <a:sx n="77" d="100"/>
          <a:sy n="77" d="100"/>
        </p:scale>
        <p:origin x="19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8C1D0-A0BB-AC4E-8619-496077A27652}" type="datetimeFigureOut">
              <a:rPr kumimoji="1" lang="zh-CN" altLang="en-US" smtClean="0"/>
              <a:t>16/11/20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0CA19B1-3CF3-2643-971E-E76AAED084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45773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8C1D0-A0BB-AC4E-8619-496077A27652}" type="datetimeFigureOut">
              <a:rPr kumimoji="1" lang="zh-CN" altLang="en-US" smtClean="0"/>
              <a:t>16/11/20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0CA19B1-3CF3-2643-971E-E76AAED084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338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8C1D0-A0BB-AC4E-8619-496077A27652}" type="datetimeFigureOut">
              <a:rPr kumimoji="1" lang="zh-CN" altLang="en-US" smtClean="0"/>
              <a:t>16/11/20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0CA19B1-3CF3-2643-971E-E76AAED0842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412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8C1D0-A0BB-AC4E-8619-496077A27652}" type="datetimeFigureOut">
              <a:rPr kumimoji="1" lang="zh-CN" altLang="en-US" smtClean="0"/>
              <a:t>16/11/20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CA19B1-3CF3-2643-971E-E76AAED084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9908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8C1D0-A0BB-AC4E-8619-496077A27652}" type="datetimeFigureOut">
              <a:rPr kumimoji="1" lang="zh-CN" altLang="en-US" smtClean="0"/>
              <a:t>16/11/20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CA19B1-3CF3-2643-971E-E76AAED0842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6737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8C1D0-A0BB-AC4E-8619-496077A27652}" type="datetimeFigureOut">
              <a:rPr kumimoji="1" lang="zh-CN" altLang="en-US" smtClean="0"/>
              <a:t>16/11/20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CA19B1-3CF3-2643-971E-E76AAED084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3526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8C1D0-A0BB-AC4E-8619-496077A27652}" type="datetimeFigureOut">
              <a:rPr kumimoji="1" lang="zh-CN" altLang="en-US" smtClean="0"/>
              <a:t>16/11/20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A19B1-3CF3-2643-971E-E76AAED084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6510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8C1D0-A0BB-AC4E-8619-496077A27652}" type="datetimeFigureOut">
              <a:rPr kumimoji="1" lang="zh-CN" altLang="en-US" smtClean="0"/>
              <a:t>16/11/20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A19B1-3CF3-2643-971E-E76AAED084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4474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8C1D0-A0BB-AC4E-8619-496077A27652}" type="datetimeFigureOut">
              <a:rPr kumimoji="1" lang="zh-CN" altLang="en-US" smtClean="0"/>
              <a:t>16/11/20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A19B1-3CF3-2643-971E-E76AAED084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9569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8C1D0-A0BB-AC4E-8619-496077A27652}" type="datetimeFigureOut">
              <a:rPr kumimoji="1" lang="zh-CN" altLang="en-US" smtClean="0"/>
              <a:t>16/11/20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0CA19B1-3CF3-2643-971E-E76AAED084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35112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8C1D0-A0BB-AC4E-8619-496077A27652}" type="datetimeFigureOut">
              <a:rPr kumimoji="1" lang="zh-CN" altLang="en-US" smtClean="0"/>
              <a:t>16/11/20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0CA19B1-3CF3-2643-971E-E76AAED084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5892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8C1D0-A0BB-AC4E-8619-496077A27652}" type="datetimeFigureOut">
              <a:rPr kumimoji="1" lang="zh-CN" altLang="en-US" smtClean="0"/>
              <a:t>16/11/20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0CA19B1-3CF3-2643-971E-E76AAED084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236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8C1D0-A0BB-AC4E-8619-496077A27652}" type="datetimeFigureOut">
              <a:rPr kumimoji="1" lang="zh-CN" altLang="en-US" smtClean="0"/>
              <a:t>16/11/20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A19B1-3CF3-2643-971E-E76AAED084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9918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8C1D0-A0BB-AC4E-8619-496077A27652}" type="datetimeFigureOut">
              <a:rPr kumimoji="1" lang="zh-CN" altLang="en-US" smtClean="0"/>
              <a:t>16/11/20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A19B1-3CF3-2643-971E-E76AAED084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6797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8C1D0-A0BB-AC4E-8619-496077A27652}" type="datetimeFigureOut">
              <a:rPr kumimoji="1" lang="zh-CN" altLang="en-US" smtClean="0"/>
              <a:t>16/11/20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A19B1-3CF3-2643-971E-E76AAED084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605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8C1D0-A0BB-AC4E-8619-496077A27652}" type="datetimeFigureOut">
              <a:rPr kumimoji="1" lang="zh-CN" altLang="en-US" smtClean="0"/>
              <a:t>16/11/20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CA19B1-3CF3-2643-971E-E76AAED084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150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8C1D0-A0BB-AC4E-8619-496077A27652}" type="datetimeFigureOut">
              <a:rPr kumimoji="1" lang="zh-CN" altLang="en-US" smtClean="0"/>
              <a:t>16/11/20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0CA19B1-3CF3-2643-971E-E76AAED084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3856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  <p:sldLayoutId id="2147484323" r:id="rId12"/>
    <p:sldLayoutId id="2147484324" r:id="rId13"/>
    <p:sldLayoutId id="2147484325" r:id="rId14"/>
    <p:sldLayoutId id="2147484326" r:id="rId15"/>
    <p:sldLayoutId id="21474843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20058" y="1"/>
            <a:ext cx="10686520" cy="180622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What‘s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New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Xcode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Signing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>
          <a:xfrm>
            <a:off x="2050761" y="2440579"/>
            <a:ext cx="8915399" cy="3350621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在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Xcode8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中大大简化了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code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signing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的流程，重新设计了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code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signing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的交互，增加了可视化的界面的显示，移除了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fix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issue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按钮。</a:t>
            </a:r>
            <a:endParaRPr kumimoji="1" lang="en-US" altLang="zh-CN" sz="2800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kumimoji="1" lang="en-US" altLang="zh-CN" sz="28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其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变化主要体现在基础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概念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的变化和签名方式的改变上。</a:t>
            </a:r>
            <a:endParaRPr kumimoji="1" lang="en-US" altLang="zh-CN" sz="2800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0448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38" y="2012043"/>
            <a:ext cx="11076976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00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649292" y="232223"/>
            <a:ext cx="10058400" cy="2902863"/>
          </a:xfrm>
        </p:spPr>
        <p:txBody>
          <a:bodyPr>
            <a:normAutofit fontScale="90000"/>
          </a:bodyPr>
          <a:lstStyle/>
          <a:p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kumimoji="1" lang="zh-CN" altLang="en-US" sz="3200" dirty="0">
                <a:latin typeface="STKaiti" charset="-122"/>
                <a:ea typeface="STKaiti" charset="-122"/>
                <a:cs typeface="STKaiti" charset="-122"/>
              </a:rPr>
              <a:t>自定义签名</a:t>
            </a:r>
            <a:r>
              <a:rPr kumimoji="1" lang="en-US" altLang="zh-CN" sz="3200" dirty="0">
                <a:latin typeface="STKaiti" charset="-122"/>
                <a:ea typeface="STKaiti" charset="-122"/>
                <a:cs typeface="STKaiti" charset="-122"/>
              </a:rPr>
              <a:t>(Customized Signing) </a:t>
            </a:r>
            <a:r>
              <a:rPr kumimoji="1" lang="en-US" altLang="zh-CN" sz="3200" dirty="0" smtClean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3200" dirty="0" smtClean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en-US" altLang="zh-CN" sz="2400" dirty="0" smtClean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2400" dirty="0" smtClean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这种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模式下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，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自己管理签名所需的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文件，</a:t>
            </a:r>
            <a:r>
              <a:rPr kumimoji="1" lang="en-US" altLang="zh-CN" sz="2800" dirty="0" err="1" smtClean="0">
                <a:latin typeface="STKaiti" charset="-122"/>
                <a:ea typeface="STKaiti" charset="-122"/>
                <a:cs typeface="STKaiti" charset="-122"/>
              </a:rPr>
              <a:t>Xcode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不会对签名设置做任何的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修改，但是如果签名的设置有问题，</a:t>
            </a:r>
            <a:r>
              <a:rPr kumimoji="1" lang="en-US" altLang="zh-CN" sz="2800" dirty="0" err="1" smtClean="0">
                <a:latin typeface="STKaiti" charset="-122"/>
                <a:ea typeface="STKaiti" charset="-122"/>
                <a:cs typeface="STKaiti" charset="-122"/>
              </a:rPr>
              <a:t>Xcode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会提供更多友好而精确的提示：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</a:br>
            <a:endParaRPr kumimoji="1" lang="zh-CN" altLang="en-US" sz="2800" dirty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92" y="2266565"/>
            <a:ext cx="9686365" cy="459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8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85" y="694872"/>
            <a:ext cx="94996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91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>
            <a:spLocks/>
          </p:cNvSpPr>
          <p:nvPr/>
        </p:nvSpPr>
        <p:spPr>
          <a:xfrm>
            <a:off x="1740326" y="744070"/>
            <a:ext cx="9551787" cy="605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600" dirty="0" smtClean="0">
                <a:latin typeface="STKaiti" charset="-122"/>
                <a:ea typeface="STKaiti" charset="-122"/>
                <a:cs typeface="STKaiti" charset="-122"/>
              </a:rPr>
              <a:t>三、</a:t>
            </a:r>
            <a:r>
              <a:rPr kumimoji="1" lang="fr-FR" altLang="zh-CN" sz="3600" dirty="0" err="1">
                <a:latin typeface="STKaiti" charset="-122"/>
                <a:ea typeface="STKaiti" charset="-122"/>
                <a:cs typeface="STKaiti" charset="-122"/>
              </a:rPr>
              <a:t>Fix</a:t>
            </a:r>
            <a:r>
              <a:rPr kumimoji="1" lang="fr-FR" altLang="zh-CN" sz="3600" dirty="0">
                <a:latin typeface="STKaiti" charset="-122"/>
                <a:ea typeface="STKaiti" charset="-122"/>
                <a:cs typeface="STKaiti" charset="-122"/>
              </a:rPr>
              <a:t> Issue </a:t>
            </a:r>
            <a:r>
              <a:rPr kumimoji="1" lang="zh-CN" altLang="fr-FR" sz="3600" dirty="0">
                <a:latin typeface="STKaiti" charset="-122"/>
                <a:ea typeface="STKaiti" charset="-122"/>
                <a:cs typeface="STKaiti" charset="-122"/>
              </a:rPr>
              <a:t>按</a:t>
            </a:r>
            <a:r>
              <a:rPr kumimoji="1" lang="zh-CN" altLang="fr-FR" sz="3600" dirty="0" smtClean="0">
                <a:latin typeface="STKaiti" charset="-122"/>
                <a:ea typeface="STKaiti" charset="-122"/>
                <a:cs typeface="STKaiti" charset="-122"/>
              </a:rPr>
              <a:t>钮</a:t>
            </a:r>
            <a:endParaRPr kumimoji="1" lang="zh-CN" altLang="en-US" sz="3600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40325" y="1524000"/>
            <a:ext cx="93776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Xcode8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之前：有可能点击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fix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issue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多次之后依然无法解决问题。</a:t>
            </a:r>
            <a:endParaRPr kumimoji="1" lang="en-US" altLang="zh-CN" sz="2800" dirty="0" smtClean="0"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Xcode8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及之后：移除了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fix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issue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按钮。点击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Reports Navigator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查看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Update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Signing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即可查看日志，了解</a:t>
            </a:r>
            <a:r>
              <a:rPr kumimoji="1" lang="en-US" altLang="zh-CN" sz="2800" dirty="0" err="1" smtClean="0">
                <a:latin typeface="STKaiti" charset="-122"/>
                <a:ea typeface="STKaiti" charset="-122"/>
                <a:cs typeface="STKaiti" charset="-122"/>
              </a:rPr>
              <a:t>Xcode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自动为我们做了什么，也可以看到</a:t>
            </a:r>
            <a:r>
              <a:rPr kumimoji="1" lang="en-US" altLang="zh-CN" sz="2800" dirty="0" err="1" smtClean="0">
                <a:latin typeface="STKaiti" charset="-122"/>
                <a:ea typeface="STKaiti" charset="-122"/>
                <a:cs typeface="STKaiti" charset="-122"/>
              </a:rPr>
              <a:t>Xcode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提供的需要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fix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Issue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的提示信息。</a:t>
            </a:r>
            <a:endParaRPr kumimoji="1" lang="en-US" altLang="zh-CN" sz="2800" dirty="0" smtClean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83" y="4280678"/>
            <a:ext cx="95123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14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>
            <a:spLocks/>
          </p:cNvSpPr>
          <p:nvPr/>
        </p:nvSpPr>
        <p:spPr>
          <a:xfrm>
            <a:off x="1707075" y="461437"/>
            <a:ext cx="9551787" cy="605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600" dirty="0" smtClean="0">
                <a:latin typeface="STKaiti" charset="-122"/>
                <a:ea typeface="STKaiti" charset="-122"/>
                <a:cs typeface="STKaiti" charset="-122"/>
              </a:rPr>
              <a:t>四、补充</a:t>
            </a:r>
            <a:endParaRPr kumimoji="1" lang="en-US" altLang="zh-CN" sz="3600" dirty="0" smtClean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75" y="1799011"/>
            <a:ext cx="8063346" cy="48590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07075" y="1137160"/>
            <a:ext cx="7436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Xcode8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之前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：</a:t>
            </a:r>
            <a:endParaRPr lang="zh-CN" altLang="en-US" sz="2800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7028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90" y="1364520"/>
            <a:ext cx="8538432" cy="51525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02190" y="625168"/>
            <a:ext cx="7436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Xcode8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及之后：</a:t>
            </a:r>
            <a:endParaRPr lang="zh-CN" altLang="en-US" sz="2800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0011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03023" y="790221"/>
            <a:ext cx="751840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latin typeface="STKaiti" charset="-122"/>
                <a:ea typeface="STKaiti" charset="-122"/>
                <a:cs typeface="STKaiti" charset="-122"/>
              </a:rPr>
              <a:t>导出ipa</a:t>
            </a:r>
            <a:r>
              <a:rPr lang="zh-CN" altLang="en-US" sz="3600" dirty="0">
                <a:latin typeface="STKaiti" charset="-122"/>
                <a:ea typeface="STKaiti" charset="-122"/>
                <a:cs typeface="STKaiti" charset="-122"/>
              </a:rPr>
              <a:t>包的</a:t>
            </a:r>
            <a:r>
              <a:rPr lang="zh-CN" altLang="en-US" sz="3600" dirty="0" smtClean="0">
                <a:latin typeface="STKaiti" charset="-122"/>
                <a:ea typeface="STKaiti" charset="-122"/>
                <a:cs typeface="STKaiti" charset="-122"/>
              </a:rPr>
              <a:t>时候有</a:t>
            </a:r>
            <a:r>
              <a:rPr lang="zh-CN" altLang="en-US" sz="3600" dirty="0">
                <a:latin typeface="STKaiti" charset="-122"/>
                <a:ea typeface="STKaiti" charset="-122"/>
                <a:cs typeface="STKaiti" charset="-122"/>
              </a:rPr>
              <a:t>四个</a:t>
            </a:r>
            <a:r>
              <a:rPr lang="zh-CN" altLang="en-US" sz="3600" dirty="0" smtClean="0">
                <a:latin typeface="STKaiti" charset="-122"/>
                <a:ea typeface="STKaiti" charset="-122"/>
                <a:cs typeface="STKaiti" charset="-122"/>
              </a:rPr>
              <a:t>选项：</a:t>
            </a:r>
            <a:endParaRPr lang="en-US" altLang="zh-CN" sz="3600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en-US" altLang="zh-CN" dirty="0" smtClean="0"/>
          </a:p>
          <a:p>
            <a:r>
              <a:rPr lang="zh-CN" altLang="en-US" sz="2000" dirty="0" smtClean="0"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Save </a:t>
            </a:r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for iOS App Store Deployment保存到</a:t>
            </a:r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本地准备</a:t>
            </a:r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上传App </a:t>
            </a:r>
            <a:r>
              <a:rPr kumimoji="1" lang="zh-CN" altLang="en-US" sz="2000" dirty="0" smtClean="0">
                <a:latin typeface="STKaiti" charset="-122"/>
                <a:ea typeface="STKaiti" charset="-122"/>
                <a:cs typeface="STKaiti" charset="-122"/>
              </a:rPr>
              <a:t>Store或者</a:t>
            </a:r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在越狱的iOS设备上</a:t>
            </a:r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使用；</a:t>
            </a:r>
            <a:endParaRPr kumimoji="1" lang="en-US" altLang="zh-CN" sz="2000" dirty="0">
              <a:latin typeface="STKaiti" charset="-122"/>
              <a:ea typeface="STKaiti" charset="-122"/>
              <a:cs typeface="STKaiti" charset="-122"/>
            </a:endParaRPr>
          </a:p>
          <a:p>
            <a:endParaRPr kumimoji="1" lang="en-US" altLang="zh-CN" sz="20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2、Save </a:t>
            </a:r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for Ad Hoc Deployment保存到</a:t>
            </a:r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本地准备</a:t>
            </a:r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在账号添加的可使用设备上使用（具体为在开发者账户下添加可用设备的</a:t>
            </a:r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udid，该</a:t>
            </a:r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app包是发布证书编译</a:t>
            </a:r>
            <a:r>
              <a:rPr kumimoji="1" lang="zh-CN" altLang="en-US" sz="2000" dirty="0" smtClean="0">
                <a:latin typeface="STKaiti" charset="-122"/>
                <a:ea typeface="STKaiti" charset="-122"/>
                <a:cs typeface="STKaiti" charset="-122"/>
              </a:rPr>
              <a:t>的）；</a:t>
            </a:r>
            <a:endParaRPr kumimoji="1" lang="en-US" altLang="zh-CN" sz="2000" dirty="0">
              <a:latin typeface="STKaiti" charset="-122"/>
              <a:ea typeface="STKaiti" charset="-122"/>
              <a:cs typeface="STKaiti" charset="-122"/>
            </a:endParaRPr>
          </a:p>
          <a:p>
            <a:endParaRPr kumimoji="1" lang="en-US" altLang="zh-CN" sz="20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3、Save </a:t>
            </a:r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for Enterprise Deployment这种主要针对企业级账户下 准备本地服务器分发的</a:t>
            </a:r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app；</a:t>
            </a:r>
            <a:endParaRPr kumimoji="1" lang="en-US" altLang="zh-CN" sz="2000" dirty="0">
              <a:latin typeface="STKaiti" charset="-122"/>
              <a:ea typeface="STKaiti" charset="-122"/>
              <a:cs typeface="STKaiti" charset="-122"/>
            </a:endParaRPr>
          </a:p>
          <a:p>
            <a:endParaRPr kumimoji="1" lang="en-US" altLang="zh-CN" sz="20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4、Save </a:t>
            </a:r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for Development Deployment针对内部测试使用，主要给开发者的设备(具体也为在开发者账户下添加可用设备的udid)。该app包是开发证书编译</a:t>
            </a:r>
            <a:r>
              <a:rPr kumimoji="1" lang="zh-CN" altLang="en-US" sz="2000" dirty="0" smtClean="0">
                <a:latin typeface="STKaiti" charset="-122"/>
                <a:ea typeface="STKaiti" charset="-122"/>
                <a:cs typeface="STKaiti" charset="-122"/>
              </a:rPr>
              <a:t>的。</a:t>
            </a:r>
            <a:endParaRPr kumimoji="1" lang="zh-CN" altLang="en-US" sz="2800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6471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57300" y="1743074"/>
            <a:ext cx="104013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STKaiti" charset="-122"/>
                <a:ea typeface="STKaiti" charset="-122"/>
                <a:cs typeface="STKaiti" charset="-122"/>
              </a:rPr>
              <a:t>Save for Ad Hoc Deployment 和 Save for Development Deployment</a:t>
            </a:r>
            <a:r>
              <a:rPr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区别</a:t>
            </a:r>
            <a:r>
              <a:rPr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:</a:t>
            </a:r>
          </a:p>
          <a:p>
            <a:endParaRPr lang="en-US" altLang="zh-CN" sz="28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800" dirty="0">
                <a:latin typeface="STKaiti" charset="-122"/>
                <a:ea typeface="STKaiti" charset="-122"/>
                <a:cs typeface="STKaiti" charset="-122"/>
              </a:rPr>
              <a:t>Save for Ad Hoc Deployment </a:t>
            </a:r>
            <a:r>
              <a:rPr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:</a:t>
            </a:r>
            <a:r>
              <a:rPr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 对应发布证书的信息，推送正式环境的时候选用这个。</a:t>
            </a:r>
            <a:endParaRPr lang="en-US" altLang="zh-CN" sz="2800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en-US" altLang="zh-CN" sz="28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lang="en-US" altLang="zh-CN" sz="2800" dirty="0">
                <a:latin typeface="STKaiti" charset="-122"/>
                <a:ea typeface="STKaiti" charset="-122"/>
                <a:cs typeface="STKaiti" charset="-122"/>
              </a:rPr>
              <a:t>Save for Development </a:t>
            </a:r>
            <a:r>
              <a:rPr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Deployment:</a:t>
            </a:r>
            <a:r>
              <a:rPr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 对应调试证书的信息。</a:t>
            </a:r>
            <a:endParaRPr lang="zh-CN" altLang="en-US" sz="2800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662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/>
          <p:cNvSpPr txBox="1">
            <a:spLocks/>
          </p:cNvSpPr>
          <p:nvPr/>
        </p:nvSpPr>
        <p:spPr>
          <a:xfrm>
            <a:off x="1450042" y="1963270"/>
            <a:ext cx="9460658" cy="6320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600" dirty="0" smtClean="0">
                <a:latin typeface="STKaiti" charset="-122"/>
                <a:ea typeface="STKaiti" charset="-122"/>
                <a:cs typeface="STKaiti" charset="-122"/>
              </a:rPr>
              <a:t>一、</a:t>
            </a:r>
            <a:r>
              <a:rPr kumimoji="1" lang="en-US" altLang="zh-CN" sz="3600" dirty="0" smtClean="0">
                <a:latin typeface="STKaiti" charset="-122"/>
                <a:ea typeface="STKaiti" charset="-122"/>
                <a:cs typeface="STKaiti" charset="-122"/>
              </a:rPr>
              <a:t>Fundamentals</a:t>
            </a:r>
            <a:r>
              <a:rPr kumimoji="1" lang="zh-CN" altLang="en-US" sz="3600" dirty="0" smtClean="0">
                <a:latin typeface="STKaiti" charset="-122"/>
                <a:ea typeface="STKaiti" charset="-122"/>
                <a:cs typeface="STKaiti" charset="-122"/>
              </a:rPr>
              <a:t>（基础概念）</a:t>
            </a:r>
            <a:endParaRPr lang="en-US" altLang="zh-CN" sz="3600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05" y="3021846"/>
            <a:ext cx="2764866" cy="36763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97" y="3021846"/>
            <a:ext cx="2929303" cy="28459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58" y="3021847"/>
            <a:ext cx="3133021" cy="249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96035" y="624110"/>
            <a:ext cx="9608577" cy="4889184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kumimoji="1" lang="zh-CN" altLang="en-US" sz="3200" dirty="0" smtClean="0"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kumimoji="1" lang="en-US" altLang="zh-CN" sz="3200" dirty="0" smtClean="0">
                <a:latin typeface="STKaiti" charset="-122"/>
                <a:ea typeface="STKaiti" charset="-122"/>
                <a:cs typeface="STKaiti" charset="-122"/>
              </a:rPr>
              <a:t>Certificate:</a:t>
            </a:r>
            <a:r>
              <a:rPr kumimoji="1" lang="zh-CN" altLang="en-US" sz="3200" dirty="0" smtClean="0">
                <a:latin typeface="STKaiti" charset="-122"/>
                <a:ea typeface="STKaiti" charset="-122"/>
                <a:cs typeface="STKaiti" charset="-122"/>
              </a:rPr>
              <a:t> 证书</a:t>
            </a:r>
            <a:r>
              <a:rPr kumimoji="1" lang="en-US" altLang="zh-CN" sz="3200" dirty="0" smtClean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3200" dirty="0" smtClean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en-US" altLang="zh-CN" sz="2400" dirty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2400" dirty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en-US" altLang="zh-CN" sz="2400" dirty="0" smtClean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2400" dirty="0" smtClean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Xcode8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之前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：每个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账号一般有两个证书，一个是开发证书，一个是发布证书。开发证书和发布证书都只能存在一份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，如果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有多台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Mac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开发设备，需要通过证书的导出导入来同步证书（和密钥）。 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Xcode8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及之后：支持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多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个开发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证书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(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发布证书依然只能有一个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)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，也就是说，多台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mac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开发设备可以 自动 生成多份有效的开发证书（和密钥），就不再需要导出导入了。</a:t>
            </a:r>
          </a:p>
        </p:txBody>
      </p:sp>
    </p:spTree>
    <p:extLst>
      <p:ext uri="{BB962C8B-B14F-4D97-AF65-F5344CB8AC3E}">
        <p14:creationId xmlns:p14="http://schemas.microsoft.com/office/powerpoint/2010/main" val="149176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896035" y="624110"/>
            <a:ext cx="9608577" cy="4889184"/>
          </a:xfrm>
        </p:spPr>
        <p:txBody>
          <a:bodyPr>
            <a:normAutofit/>
          </a:bodyPr>
          <a:lstStyle/>
          <a:p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kumimoji="1" lang="zh-CN" altLang="en-US" sz="3200" dirty="0" smtClean="0"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kumimoji="1" lang="en-US" altLang="zh-CN" sz="3200" dirty="0">
                <a:latin typeface="STKaiti" charset="-122"/>
                <a:ea typeface="STKaiti" charset="-122"/>
                <a:cs typeface="STKaiti" charset="-122"/>
              </a:rPr>
              <a:t>Provisioning profile:</a:t>
            </a:r>
            <a:r>
              <a:rPr kumimoji="1" lang="zh-CN" altLang="en-US" sz="3200" dirty="0" smtClean="0">
                <a:latin typeface="STKaiti" charset="-122"/>
                <a:ea typeface="STKaiti" charset="-122"/>
                <a:cs typeface="STKaiti" charset="-122"/>
              </a:rPr>
              <a:t> 描述文件</a:t>
            </a:r>
            <a:r>
              <a:rPr kumimoji="1" lang="en-US" altLang="zh-CN" sz="3200" dirty="0" smtClean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3200" dirty="0" smtClean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en-US" altLang="zh-CN" sz="2400" dirty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2400" dirty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en-US" altLang="zh-CN" sz="2400" dirty="0" smtClean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2400" dirty="0" smtClean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Xcode8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之前：每次添加新的设备都会生成新一个新的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profile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，并产生一个唯一的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id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，所以在每次添加设备之后，因为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profile id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变了，需要更新并提交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project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文件。 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Xcode8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及之后：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是用文件名的方式引用，就是说添加了新的设备，只要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profile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文件名不变，就不会修改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project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文件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了。</a:t>
            </a:r>
            <a:endParaRPr kumimoji="1" lang="zh-CN" altLang="en-US" sz="2800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206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896035" y="624110"/>
            <a:ext cx="9608577" cy="1132119"/>
          </a:xfrm>
        </p:spPr>
        <p:txBody>
          <a:bodyPr>
            <a:normAutofit fontScale="90000"/>
          </a:bodyPr>
          <a:lstStyle/>
          <a:p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kumimoji="1" lang="zh-CN" altLang="en-US" sz="3200" dirty="0" smtClean="0"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kumimoji="1" lang="en-US" altLang="zh-CN" sz="3200" dirty="0">
                <a:latin typeface="STKaiti" charset="-122"/>
                <a:ea typeface="STKaiti" charset="-122"/>
                <a:cs typeface="STKaiti" charset="-122"/>
              </a:rPr>
              <a:t> Entitlement </a:t>
            </a:r>
            <a:r>
              <a:rPr kumimoji="1" lang="en-US" altLang="zh-CN" sz="3200" dirty="0" smtClean="0">
                <a:latin typeface="STKaiti" charset="-122"/>
                <a:ea typeface="STKaiti" charset="-122"/>
                <a:cs typeface="STKaiti" charset="-122"/>
              </a:rPr>
              <a:t>:</a:t>
            </a:r>
            <a:r>
              <a:rPr kumimoji="1" lang="zh-CN" altLang="en-US" sz="3200" dirty="0">
                <a:latin typeface="STKaiti" charset="-122"/>
                <a:ea typeface="STKaiti" charset="-122"/>
                <a:cs typeface="STKaiti" charset="-122"/>
              </a:rPr>
              <a:t>管理我们开启的 </a:t>
            </a:r>
            <a:r>
              <a:rPr kumimoji="1" lang="en-US" altLang="zh-CN" sz="3200" dirty="0">
                <a:latin typeface="STKaiti" charset="-122"/>
                <a:ea typeface="STKaiti" charset="-122"/>
                <a:cs typeface="STKaiti" charset="-122"/>
              </a:rPr>
              <a:t>Capabilities</a:t>
            </a:r>
            <a:r>
              <a:rPr kumimoji="1" lang="zh-CN" altLang="en-US" sz="3200" dirty="0">
                <a:latin typeface="STKaiti" charset="-122"/>
                <a:ea typeface="STKaiti" charset="-122"/>
                <a:cs typeface="STKaiti" charset="-122"/>
              </a:rPr>
              <a:t>，比如 </a:t>
            </a:r>
            <a:r>
              <a:rPr kumimoji="1" lang="en-US" altLang="zh-CN" sz="3200" dirty="0">
                <a:latin typeface="STKaiti" charset="-122"/>
                <a:ea typeface="STKaiti" charset="-122"/>
                <a:cs typeface="STKaiti" charset="-122"/>
              </a:rPr>
              <a:t>IAP</a:t>
            </a:r>
            <a:r>
              <a:rPr kumimoji="1" lang="zh-CN" altLang="en-US" sz="3200" dirty="0">
                <a:latin typeface="STKaiti" charset="-122"/>
                <a:ea typeface="STKaiti" charset="-122"/>
                <a:cs typeface="STKaiti" charset="-122"/>
              </a:rPr>
              <a:t>，</a:t>
            </a:r>
            <a:r>
              <a:rPr kumimoji="1" lang="en-US" altLang="zh-CN" sz="3200" dirty="0">
                <a:latin typeface="STKaiti" charset="-122"/>
                <a:ea typeface="STKaiti" charset="-122"/>
                <a:cs typeface="STKaiti" charset="-122"/>
              </a:rPr>
              <a:t>Push Notifications</a:t>
            </a:r>
            <a:r>
              <a:rPr kumimoji="1" lang="zh-CN" altLang="en-US" sz="3200" dirty="0">
                <a:latin typeface="STKaiti" charset="-122"/>
                <a:ea typeface="STKaiti" charset="-122"/>
                <a:cs typeface="STKaiti" charset="-122"/>
              </a:rPr>
              <a:t>，</a:t>
            </a:r>
            <a:r>
              <a:rPr kumimoji="1" lang="en-US" altLang="zh-CN" sz="3200" dirty="0">
                <a:latin typeface="STKaiti" charset="-122"/>
                <a:ea typeface="STKaiti" charset="-122"/>
                <a:cs typeface="STKaiti" charset="-122"/>
              </a:rPr>
              <a:t>iCloud </a:t>
            </a:r>
            <a:r>
              <a:rPr kumimoji="1" lang="zh-CN" altLang="en-US" sz="3200" dirty="0" smtClean="0">
                <a:latin typeface="STKaiti" charset="-122"/>
                <a:ea typeface="STKaiti" charset="-122"/>
                <a:cs typeface="STKaiti" charset="-122"/>
              </a:rPr>
              <a:t>等等，支持方式的可视化展示。</a:t>
            </a:r>
            <a:r>
              <a:rPr kumimoji="1" lang="en-US" altLang="zh-CN" sz="3200" dirty="0" smtClean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3200" dirty="0" smtClean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en-US" altLang="zh-CN" sz="3200" dirty="0" smtClean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3200" dirty="0" smtClean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en-US" altLang="zh-CN" sz="2400" dirty="0" smtClean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2400" dirty="0" smtClean="0">
                <a:latin typeface="STKaiti" charset="-122"/>
                <a:ea typeface="STKaiti" charset="-122"/>
                <a:cs typeface="STKaiti" charset="-122"/>
              </a:rPr>
            </a:br>
            <a:endParaRPr kumimoji="1" lang="zh-CN" altLang="en-US" sz="2800" dirty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683" y="1654627"/>
            <a:ext cx="8075280" cy="496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52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57497" y="1886853"/>
            <a:ext cx="8911687" cy="2598062"/>
          </a:xfrm>
        </p:spPr>
        <p:txBody>
          <a:bodyPr>
            <a:normAutofit/>
          </a:bodyPr>
          <a:lstStyle/>
          <a:p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Xcode8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之前：需要在网页上对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profile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文件进行相应的配置。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Xcode8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及之后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：直接在工程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的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Target-&gt;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Capabilities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下进行相应的配置即可，无需去网页重新进行配置。</a:t>
            </a:r>
            <a:endParaRPr kumimoji="1" lang="zh-CN" altLang="en-US" sz="2800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149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867006" y="812796"/>
            <a:ext cx="9608577" cy="4889184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latin typeface="STKaiti" charset="-122"/>
                <a:ea typeface="STKaiti" charset="-122"/>
                <a:cs typeface="STKaiti" charset="-122"/>
              </a:rPr>
              <a:t>4</a:t>
            </a:r>
            <a:r>
              <a:rPr kumimoji="1" lang="zh-CN" altLang="en-US" dirty="0">
                <a:latin typeface="STKaiti" charset="-122"/>
                <a:ea typeface="STKaiti" charset="-122"/>
                <a:cs typeface="STKaiti" charset="-122"/>
              </a:rPr>
              <a:t>、签名的流程</a:t>
            </a:r>
            <a:r>
              <a:rPr kumimoji="1" lang="en-US" altLang="zh-CN" dirty="0" smtClean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dirty="0" smtClean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en-US" altLang="zh-CN" sz="2400" dirty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2400" dirty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en-US" altLang="zh-CN" sz="2400" dirty="0" smtClean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2400" dirty="0" smtClean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800" dirty="0" err="1">
                <a:latin typeface="STKaiti" charset="-122"/>
                <a:ea typeface="STKaiti" charset="-122"/>
                <a:cs typeface="STKaiti" charset="-122"/>
              </a:rPr>
              <a:t>Xcode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根据所择的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team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从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key chains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里选择 最新的 证书，然后根据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app identifier 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选择最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新的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provisioning profile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，在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build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的时候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profile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会被放在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app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包里，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code sign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工具根据证书生成一个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code seal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（可以理解为盖一个戳）。如果有人篡改了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app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，这个戳就不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match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了，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iOS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系统会阻止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app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安装。</a:t>
            </a:r>
          </a:p>
        </p:txBody>
      </p:sp>
    </p:spTree>
    <p:extLst>
      <p:ext uri="{BB962C8B-B14F-4D97-AF65-F5344CB8AC3E}">
        <p14:creationId xmlns:p14="http://schemas.microsoft.com/office/powerpoint/2010/main" val="725447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>
            <a:spLocks/>
          </p:cNvSpPr>
          <p:nvPr/>
        </p:nvSpPr>
        <p:spPr>
          <a:xfrm>
            <a:off x="1740326" y="744070"/>
            <a:ext cx="9551787" cy="605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600" dirty="0" smtClean="0">
                <a:latin typeface="STKaiti" charset="-122"/>
                <a:ea typeface="STKaiti" charset="-122"/>
                <a:cs typeface="STKaiti" charset="-122"/>
              </a:rPr>
              <a:t>二、签名方式</a:t>
            </a:r>
            <a:endParaRPr kumimoji="1" lang="zh-CN" altLang="en-US" sz="3600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40326" y="2133601"/>
            <a:ext cx="894804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Xcode8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之前：只支持自定义签名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(Customized Signing) 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kumimoji="1" lang="en-US" altLang="zh-CN" sz="2800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kumimoji="1" lang="en-US" altLang="zh-CN" sz="2800" dirty="0" smtClean="0"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>Xcode8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及之后：支持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两种签名方式，自动化签名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(Automatic Singing)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和自定义签名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(Customized Signing) 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kumimoji="1" lang="en-US" altLang="zh-CN" sz="2800" dirty="0" smtClean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865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649292" y="580566"/>
            <a:ext cx="10058400" cy="6277433"/>
          </a:xfrm>
        </p:spPr>
        <p:txBody>
          <a:bodyPr>
            <a:normAutofit/>
          </a:bodyPr>
          <a:lstStyle/>
          <a:p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kumimoji="1" lang="zh-CN" altLang="en-US" sz="3200" dirty="0" smtClean="0">
                <a:latin typeface="STKaiti" charset="-122"/>
                <a:ea typeface="STKaiti" charset="-122"/>
                <a:cs typeface="STKaiti" charset="-122"/>
              </a:rPr>
              <a:t>自动化</a:t>
            </a:r>
            <a:r>
              <a:rPr kumimoji="1" lang="zh-CN" altLang="en-US" sz="3200" dirty="0">
                <a:latin typeface="STKaiti" charset="-122"/>
                <a:ea typeface="STKaiti" charset="-122"/>
                <a:cs typeface="STKaiti" charset="-122"/>
              </a:rPr>
              <a:t>签名 </a:t>
            </a:r>
            <a:r>
              <a:rPr kumimoji="1" lang="en-US" altLang="zh-CN" sz="3200" dirty="0">
                <a:latin typeface="STKaiti" charset="-122"/>
                <a:ea typeface="STKaiti" charset="-122"/>
                <a:cs typeface="STKaiti" charset="-122"/>
              </a:rPr>
              <a:t>(Automatic Singing) </a:t>
            </a:r>
            <a:r>
              <a:rPr kumimoji="1" lang="en-US" altLang="zh-CN" sz="3200" dirty="0" smtClean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3200" dirty="0" smtClean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en-US" altLang="zh-CN" sz="2400" dirty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2400" dirty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在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这种模式下，</a:t>
            </a:r>
            <a:r>
              <a:rPr kumimoji="1" lang="en-US" altLang="zh-CN" sz="2800" dirty="0" err="1">
                <a:latin typeface="STKaiti" charset="-122"/>
                <a:ea typeface="STKaiti" charset="-122"/>
                <a:cs typeface="STKaiti" charset="-122"/>
              </a:rPr>
              <a:t>Xcode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全自动的为我们管理整个签名的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流程，整个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过程会在后台执行，会保证所有签名需要的文件是最新的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我们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所需要做的就是勾选上自动化签名，然后选择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team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。剩下的 </a:t>
            </a:r>
            <a:r>
              <a:rPr kumimoji="1" lang="en-US" altLang="zh-CN" sz="2800" dirty="0" err="1">
                <a:latin typeface="STKaiti" charset="-122"/>
                <a:ea typeface="STKaiti" charset="-122"/>
                <a:cs typeface="STKaiti" charset="-122"/>
              </a:rPr>
              <a:t>Xcode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都会接管。比如创建证书，创建和更新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profile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等等。但是当插入了一台新的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iOS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设备，</a:t>
            </a:r>
            <a:r>
              <a:rPr kumimoji="1" lang="en-US" altLang="zh-CN" sz="2800" dirty="0" err="1">
                <a:latin typeface="STKaiti" charset="-122"/>
                <a:ea typeface="STKaiti" charset="-122"/>
                <a:cs typeface="STKaiti" charset="-122"/>
              </a:rPr>
              <a:t>Xcode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 8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还是会提示是否把这台设备添加到测试设备中，如果选择是，</a:t>
            </a:r>
            <a:r>
              <a:rPr kumimoji="1" lang="en-US" altLang="zh-CN" sz="2800" dirty="0" err="1">
                <a:latin typeface="STKaiti" charset="-122"/>
                <a:ea typeface="STKaiti" charset="-122"/>
                <a:cs typeface="STKaiti" charset="-122"/>
              </a:rPr>
              <a:t>Xcode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 8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会自动添加到设备列表里，并自动更新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profile </a:t>
            </a:r>
            <a:r>
              <a:rPr kumimoji="1" lang="zh-CN" altLang="en-US" sz="2800" dirty="0" smtClean="0">
                <a:latin typeface="STKaiti" charset="-122"/>
                <a:ea typeface="STKaiti" charset="-122"/>
                <a:cs typeface="STKaiti" charset="-122"/>
              </a:rPr>
              <a:t>文件。</a:t>
            </a:r>
            <a: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2800" dirty="0" smtClean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/>
            </a:r>
            <a:b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</a:br>
            <a:r>
              <a:rPr kumimoji="1" lang="en-US" altLang="zh-CN" sz="2800" dirty="0" err="1">
                <a:latin typeface="STKaiti" charset="-122"/>
                <a:ea typeface="STKaiti" charset="-122"/>
                <a:cs typeface="STKaiti" charset="-122"/>
              </a:rPr>
              <a:t>Xcode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zh-CN" altLang="en-US" sz="2800" dirty="0">
                <a:latin typeface="STKaiti" charset="-122"/>
                <a:ea typeface="STKaiti" charset="-122"/>
                <a:cs typeface="STKaiti" charset="-122"/>
              </a:rPr>
              <a:t>自动化签名只会自动化开发阶段的签名，不会修改发布的签名设置。</a:t>
            </a:r>
          </a:p>
        </p:txBody>
      </p:sp>
    </p:spTree>
    <p:extLst>
      <p:ext uri="{BB962C8B-B14F-4D97-AF65-F5344CB8AC3E}">
        <p14:creationId xmlns:p14="http://schemas.microsoft.com/office/powerpoint/2010/main" val="1527756416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883</TotalTime>
  <Words>432</Words>
  <Application>Microsoft Macintosh PowerPoint</Application>
  <PresentationFormat>宽屏</PresentationFormat>
  <Paragraphs>36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Century Gothic</vt:lpstr>
      <vt:lpstr>STKaiti</vt:lpstr>
      <vt:lpstr>Times New Roman</vt:lpstr>
      <vt:lpstr>Wingdings 3</vt:lpstr>
      <vt:lpstr>幼圆</vt:lpstr>
      <vt:lpstr>Arial</vt:lpstr>
      <vt:lpstr>丝状</vt:lpstr>
      <vt:lpstr>What‘s New in Xcode Signing</vt:lpstr>
      <vt:lpstr>PowerPoint 演示文稿</vt:lpstr>
      <vt:lpstr>1、Certificate: 证书   Xcode8之前：每个账号一般有两个证书，一个是开发证书，一个是发布证书。开发证书和发布证书都只能存在一份，如果有多台 Mac 开发设备，需要通过证书的导出导入来同步证书（和密钥）。    Xcode8及之后：支持多个开发证书 (发布证书依然只能有一个)，也就是说，多台 mac 开发设备可以 自动 生成多份有效的开发证书（和密钥），就不再需要导出导入了。</vt:lpstr>
      <vt:lpstr>2、Provisioning profile: 描述文件   Xcode8之前：每次添加新的设备都会生成新一个新的 profile，并产生一个唯一的 id，所以在每次添加设备之后，因为 profile id 变了，需要更新并提交 project 文件。    Xcode8及之后：是用文件名的方式引用，就是说添加了新的设备，只要 profile 文件名不变，就不会修改 project 文件了。</vt:lpstr>
      <vt:lpstr>3、 Entitlement :管理我们开启的 Capabilities，比如 IAP，Push Notifications，iCloud 等等，支持方式的可视化展示。   </vt:lpstr>
      <vt:lpstr>Xcode8之前：需要在网页上对profile文件进行相应的配置。    Xcode8及之后：直接在工程的Target-&gt; Capabilities下进行相应的配置即可，无需去网页重新进行配置。</vt:lpstr>
      <vt:lpstr>4、签名的流程    Xcode 根据所择的 team 从 key chains 里选择 最新的 证书，然后根据 app identifier 选择最新的 provisioning profile，在 build 的时候 profile 会被放在 app 包里，code sign 工具根据证书生成一个 code seal（可以理解为盖一个戳）。如果有人篡改了 app，这个戳就不 match 了，iOS 系统会阻止 app 安装。</vt:lpstr>
      <vt:lpstr>PowerPoint 演示文稿</vt:lpstr>
      <vt:lpstr>1、自动化签名 (Automatic Singing)   在这种模式下，Xcode 全自动的为我们管理整个签名的流程，整个过程会在后台执行，会保证所有签名需要的文件是最新的。  我们所需要做的就是勾选上自动化签名，然后选择 team。剩下的 Xcode 都会接管。比如创建证书，创建和更新 profile 等等。但是当插入了一台新的 iOS 设备，Xcode 8 还是会提示是否把这台设备添加到测试设备中，如果选择是，Xcode 8 会自动添加到设备列表里，并自动更新 profile 文件。  Xcode 自动化签名只会自动化开发阶段的签名，不会修改发布的签名设置。</vt:lpstr>
      <vt:lpstr>PowerPoint 演示文稿</vt:lpstr>
      <vt:lpstr>2、自定义签名(Customized Signing)   这种模式下，自己管理签名所需的文件，Xcode 不会对签名设置做任何的修改，但是如果签名的设置有问题，Xcode会提供更多友好而精确的提示：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What‘s New in Xcode Signing</dc:title>
  <dc:creator>Microsoft Office 用户</dc:creator>
  <cp:lastModifiedBy>Microsoft Office 用户</cp:lastModifiedBy>
  <cp:revision>112</cp:revision>
  <dcterms:created xsi:type="dcterms:W3CDTF">2016-11-20T12:06:24Z</dcterms:created>
  <dcterms:modified xsi:type="dcterms:W3CDTF">2016-11-21T02:54:20Z</dcterms:modified>
</cp:coreProperties>
</file>